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11640" y="244152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laire Hand"/>
                <a:ea typeface="DejaVu Sans"/>
              </a:rPr>
              <a:t>Logistic Regression Model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5520" y="-144360"/>
            <a:ext cx="3020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Picture 4" descr="Résultat de recherche d'images pour &quot;Microservices&quot;"/>
          <p:cNvPicPr/>
          <p:nvPr/>
        </p:nvPicPr>
        <p:blipFill>
          <a:blip r:embed="rId1"/>
          <a:stretch/>
        </p:blipFill>
        <p:spPr>
          <a:xfrm>
            <a:off x="155520" y="160200"/>
            <a:ext cx="4773600" cy="185040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468880" y="3910320"/>
            <a:ext cx="2467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Rama Shanker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457200" y="849960"/>
            <a:ext cx="8429760" cy="545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74320" y="909360"/>
            <a:ext cx="8521200" cy="530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32280" y="717840"/>
            <a:ext cx="8445960" cy="550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02480" y="822960"/>
            <a:ext cx="8375760" cy="515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48640" y="527760"/>
            <a:ext cx="7863840" cy="614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48480" y="466920"/>
            <a:ext cx="8612640" cy="593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457200" y="274320"/>
            <a:ext cx="7597440" cy="620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91440" y="1091880"/>
            <a:ext cx="8795520" cy="476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57040" y="365760"/>
            <a:ext cx="8795520" cy="621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61760" y="457200"/>
            <a:ext cx="6370560" cy="620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2103120" y="2468880"/>
            <a:ext cx="3094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 Model With Case study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39920" y="623520"/>
            <a:ext cx="8064000" cy="550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320640" y="2637000"/>
            <a:ext cx="31071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Claire Hand"/>
                <a:ea typeface="DejaVu Sans"/>
              </a:rPr>
              <a:t>THANKS !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74320" y="1281960"/>
            <a:ext cx="8612640" cy="420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65760" y="438120"/>
            <a:ext cx="8521200" cy="605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548640" y="801720"/>
            <a:ext cx="8612640" cy="561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430560" y="1005840"/>
            <a:ext cx="8347680" cy="497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439920" y="453240"/>
            <a:ext cx="8246880" cy="603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48480" y="640080"/>
            <a:ext cx="8429760" cy="598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365760" y="350640"/>
            <a:ext cx="8155440" cy="595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4653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2016-09-17T19:34:21Z</dcterms:created>
  <dc:creator>Samuel Masué</dc:creator>
  <dc:description/>
  <dc:language>en-US</dc:language>
  <cp:lastModifiedBy/>
  <dcterms:modified xsi:type="dcterms:W3CDTF">2022-01-07T13:09:27Z</dcterms:modified>
  <cp:revision>153</cp:revision>
  <dc:subject/>
  <dc:title>Introduction to microservices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